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1"/>
  </p:notesMasterIdLst>
  <p:handoutMasterIdLst>
    <p:handoutMasterId r:id="rId12"/>
  </p:handoutMasterIdLst>
  <p:sldIdLst>
    <p:sldId id="314" r:id="rId5"/>
    <p:sldId id="315" r:id="rId6"/>
    <p:sldId id="316" r:id="rId7"/>
    <p:sldId id="317" r:id="rId8"/>
    <p:sldId id="319" r:id="rId9"/>
    <p:sldId id="32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726" autoAdjust="0"/>
  </p:normalViewPr>
  <p:slideViewPr>
    <p:cSldViewPr snapToGrid="0">
      <p:cViewPr>
        <p:scale>
          <a:sx n="91" d="100"/>
          <a:sy n="91" d="100"/>
        </p:scale>
        <p:origin x="322" y="8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8/17/2024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8/17/2024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2.mp3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3.png"/><Relationship Id="rId4" Type="http://schemas.openxmlformats.org/officeDocument/2006/relationships/audio" Target="../media/media2.mp3"/><Relationship Id="rId9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4.mp3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4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>
            <a:normAutofit fontScale="90000"/>
          </a:bodyPr>
          <a:lstStyle/>
          <a:p>
            <a:r>
              <a:rPr lang="en-US" dirty="0"/>
              <a:t>Speech-to-SPEECH Conversational ai assistant chatbot</a:t>
            </a:r>
            <a:br>
              <a:rPr lang="en-US" dirty="0"/>
            </a:br>
            <a:br>
              <a:rPr lang="en-US" dirty="0"/>
            </a:br>
            <a:r>
              <a:rPr lang="en-US" sz="2700" dirty="0"/>
              <a:t>mentors: </a:t>
            </a:r>
            <a:br>
              <a:rPr lang="en-US" sz="2700" dirty="0"/>
            </a:br>
            <a:r>
              <a:rPr lang="en-US" sz="2700" dirty="0"/>
              <a:t>        Prof. </a:t>
            </a:r>
            <a:r>
              <a:rPr lang="en-US" sz="2700" dirty="0" err="1"/>
              <a:t>Marios</a:t>
            </a:r>
            <a:r>
              <a:rPr lang="en-US" sz="2700" dirty="0"/>
              <a:t> </a:t>
            </a:r>
            <a:r>
              <a:rPr lang="en-US" sz="2700" dirty="0" err="1"/>
              <a:t>Savvides</a:t>
            </a:r>
            <a:br>
              <a:rPr lang="en-US" sz="2700" dirty="0"/>
            </a:br>
            <a:r>
              <a:rPr lang="en-US" sz="2700" dirty="0"/>
              <a:t>        MAGESH  Kannan</a:t>
            </a:r>
            <a:br>
              <a:rPr lang="en-US" sz="2700" dirty="0"/>
            </a:br>
            <a:br>
              <a:rPr lang="en-US" sz="2700" dirty="0"/>
            </a:br>
            <a:r>
              <a:rPr lang="en-US" sz="2700" dirty="0"/>
              <a:t>CMU </a:t>
            </a:r>
            <a:r>
              <a:rPr lang="en-US" sz="2700" dirty="0" err="1"/>
              <a:t>CyLab</a:t>
            </a:r>
            <a:r>
              <a:rPr lang="en-US" sz="2700" dirty="0"/>
              <a:t> Biometrics Center.</a:t>
            </a:r>
            <a:br>
              <a:rPr lang="en-US" sz="2700" dirty="0"/>
            </a:br>
            <a:br>
              <a:rPr lang="en-US" sz="2700" dirty="0"/>
            </a:br>
            <a:r>
              <a:rPr lang="en-US" sz="2700" dirty="0"/>
              <a:t>Research intern:  Ayush </a:t>
            </a:r>
            <a:r>
              <a:rPr lang="en-US" sz="2700" dirty="0" err="1"/>
              <a:t>talukder</a:t>
            </a:r>
            <a:br>
              <a:rPr lang="en-US" sz="27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 dirty="0"/>
              <a:t>About This internship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r>
              <a:rPr lang="en-US" dirty="0"/>
              <a:t>This project was made as part of an internship with Prof. </a:t>
            </a:r>
            <a:r>
              <a:rPr lang="en-US" dirty="0" err="1"/>
              <a:t>Marios</a:t>
            </a:r>
            <a:r>
              <a:rPr lang="en-US" dirty="0"/>
              <a:t> </a:t>
            </a:r>
            <a:r>
              <a:rPr lang="en-US" dirty="0" err="1"/>
              <a:t>Savvides</a:t>
            </a:r>
            <a:r>
              <a:rPr lang="en-US" dirty="0"/>
              <a:t> at the CMU </a:t>
            </a:r>
            <a:r>
              <a:rPr lang="en-US" dirty="0" err="1"/>
              <a:t>CyLab</a:t>
            </a:r>
            <a:r>
              <a:rPr lang="en-US" dirty="0"/>
              <a:t> Biometrics Center.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Picture Placeholder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3ED57115-A8DD-C047-6A41-3611A78B9F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7739" r="27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1746AA-5A64-91B1-9197-841093321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0" y="1310639"/>
            <a:ext cx="5769109" cy="2689629"/>
          </a:xfrm>
        </p:spPr>
        <p:txBody>
          <a:bodyPr>
            <a:normAutofit fontScale="90000"/>
          </a:bodyPr>
          <a:lstStyle/>
          <a:p>
            <a:r>
              <a:rPr lang="en-US" dirty="0"/>
              <a:t>Ai assistant for multilingual speech-based  human interaction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E7F517-81FE-2168-8F8B-CFAA4291D0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6163" y="4172990"/>
            <a:ext cx="5769109" cy="2389736"/>
          </a:xfrm>
        </p:spPr>
        <p:txBody>
          <a:bodyPr/>
          <a:lstStyle/>
          <a:p>
            <a:r>
              <a:rPr lang="en-US" dirty="0"/>
              <a:t>This tool would be used to listen to any spoken audio in any language and verbally respond using Llama 3.1 8b to generate a response.</a:t>
            </a:r>
          </a:p>
        </p:txBody>
      </p:sp>
      <p:pic>
        <p:nvPicPr>
          <p:cNvPr id="12" name="Picture Placeholder 11" descr="A blue and white brain with blue lines and lights&#10;&#10;Description automatically generated with medium confidence">
            <a:extLst>
              <a:ext uri="{FF2B5EF4-FFF2-40B4-BE49-F238E27FC236}">
                <a16:creationId xmlns:a16="http://schemas.microsoft.com/office/drawing/2014/main" id="{D2F4E461-7731-C189-A2CE-5FCE3F5E0AD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2564" r="225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5327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69248BF-423D-A302-B44F-49A6776E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anchor="ctr">
            <a:normAutofit/>
          </a:bodyPr>
          <a:lstStyle/>
          <a:p>
            <a:r>
              <a:rPr lang="en-US" dirty="0"/>
              <a:t>Block chart of algorithm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5A92A454-87ED-60F6-5581-319FCEBDF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7C4649-7068-2E23-4164-9CB0670AEFD1}"/>
              </a:ext>
            </a:extLst>
          </p:cNvPr>
          <p:cNvSpPr/>
          <p:nvPr/>
        </p:nvSpPr>
        <p:spPr>
          <a:xfrm>
            <a:off x="566240" y="1758612"/>
            <a:ext cx="1958448" cy="7550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Audio input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DE4F61-0BE1-FCDD-CBD7-04D26093D4ED}"/>
              </a:ext>
            </a:extLst>
          </p:cNvPr>
          <p:cNvSpPr/>
          <p:nvPr/>
        </p:nvSpPr>
        <p:spPr>
          <a:xfrm>
            <a:off x="567528" y="4557270"/>
            <a:ext cx="1958448" cy="7550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 to speech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8DCCA14-0781-A787-951B-62A30D4A467B}"/>
              </a:ext>
            </a:extLst>
          </p:cNvPr>
          <p:cNvSpPr/>
          <p:nvPr/>
        </p:nvSpPr>
        <p:spPr>
          <a:xfrm>
            <a:off x="6096000" y="4557270"/>
            <a:ext cx="1958448" cy="7550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 response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FBF73A1-0818-BBF4-58FB-518800C1E9FE}"/>
              </a:ext>
            </a:extLst>
          </p:cNvPr>
          <p:cNvSpPr/>
          <p:nvPr/>
        </p:nvSpPr>
        <p:spPr>
          <a:xfrm>
            <a:off x="6096000" y="1761877"/>
            <a:ext cx="1958448" cy="7550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Speech Response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E0B405-0B20-B07D-88EF-E6FD31F5FFAA}"/>
              </a:ext>
            </a:extLst>
          </p:cNvPr>
          <p:cNvSpPr/>
          <p:nvPr/>
        </p:nvSpPr>
        <p:spPr>
          <a:xfrm>
            <a:off x="673709" y="2897467"/>
            <a:ext cx="1743511" cy="12415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Whisper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15BFACE-6D8F-2E69-E877-6976DE92DD07}"/>
              </a:ext>
            </a:extLst>
          </p:cNvPr>
          <p:cNvSpPr/>
          <p:nvPr/>
        </p:nvSpPr>
        <p:spPr>
          <a:xfrm>
            <a:off x="3263336" y="4303553"/>
            <a:ext cx="2113500" cy="12415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Llama 3.1 8b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92786C-95E5-6E82-FDFA-6A62E8CA1ECA}"/>
              </a:ext>
            </a:extLst>
          </p:cNvPr>
          <p:cNvSpPr/>
          <p:nvPr/>
        </p:nvSpPr>
        <p:spPr>
          <a:xfrm>
            <a:off x="6203468" y="2897467"/>
            <a:ext cx="1743511" cy="12415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GoogleTTS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FBEB6A-0115-E1C7-BC04-36F7745B5BC4}"/>
              </a:ext>
            </a:extLst>
          </p:cNvPr>
          <p:cNvCxnSpPr>
            <a:cxnSpLocks/>
            <a:stCxn id="4" idx="2"/>
            <a:endCxn id="21" idx="0"/>
          </p:cNvCxnSpPr>
          <p:nvPr/>
        </p:nvCxnSpPr>
        <p:spPr>
          <a:xfrm>
            <a:off x="1545464" y="2513621"/>
            <a:ext cx="1" cy="383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1192488-7CBE-0E1A-C3A3-F6E8B892C03F}"/>
              </a:ext>
            </a:extLst>
          </p:cNvPr>
          <p:cNvCxnSpPr>
            <a:cxnSpLocks/>
            <a:stCxn id="21" idx="4"/>
            <a:endCxn id="11" idx="0"/>
          </p:cNvCxnSpPr>
          <p:nvPr/>
        </p:nvCxnSpPr>
        <p:spPr>
          <a:xfrm>
            <a:off x="1545465" y="4139037"/>
            <a:ext cx="1287" cy="4182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F8110AE-45B3-D482-0E11-05C3C9282182}"/>
              </a:ext>
            </a:extLst>
          </p:cNvPr>
          <p:cNvCxnSpPr>
            <a:cxnSpLocks/>
            <a:stCxn id="11" idx="3"/>
            <a:endCxn id="23" idx="2"/>
          </p:cNvCxnSpPr>
          <p:nvPr/>
        </p:nvCxnSpPr>
        <p:spPr>
          <a:xfrm flipV="1">
            <a:off x="2525976" y="4924338"/>
            <a:ext cx="737360" cy="10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A30B1B-8CC0-E69D-293A-C08BE2305C6A}"/>
              </a:ext>
            </a:extLst>
          </p:cNvPr>
          <p:cNvCxnSpPr>
            <a:cxnSpLocks/>
            <a:stCxn id="23" idx="6"/>
            <a:endCxn id="12" idx="1"/>
          </p:cNvCxnSpPr>
          <p:nvPr/>
        </p:nvCxnSpPr>
        <p:spPr>
          <a:xfrm>
            <a:off x="5376836" y="4924338"/>
            <a:ext cx="719164" cy="10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EC0C20-3610-77C4-06CD-67E782E45806}"/>
              </a:ext>
            </a:extLst>
          </p:cNvPr>
          <p:cNvCxnSpPr>
            <a:cxnSpLocks/>
            <a:stCxn id="12" idx="0"/>
            <a:endCxn id="24" idx="4"/>
          </p:cNvCxnSpPr>
          <p:nvPr/>
        </p:nvCxnSpPr>
        <p:spPr>
          <a:xfrm flipV="1">
            <a:off x="7075224" y="4139037"/>
            <a:ext cx="0" cy="4182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04EBCAD-C1A8-4C40-254D-D48652826F0A}"/>
              </a:ext>
            </a:extLst>
          </p:cNvPr>
          <p:cNvCxnSpPr>
            <a:cxnSpLocks/>
            <a:stCxn id="24" idx="0"/>
            <a:endCxn id="14" idx="2"/>
          </p:cNvCxnSpPr>
          <p:nvPr/>
        </p:nvCxnSpPr>
        <p:spPr>
          <a:xfrm flipV="1">
            <a:off x="7075224" y="2516886"/>
            <a:ext cx="0" cy="3805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7" name="Graphic 46" descr="Artificial Intelligence with solid fill">
            <a:extLst>
              <a:ext uri="{FF2B5EF4-FFF2-40B4-BE49-F238E27FC236}">
                <a16:creationId xmlns:a16="http://schemas.microsoft.com/office/drawing/2014/main" id="{E88D5236-0B4E-A100-56CF-1EA46F2DC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5537" y="4449490"/>
            <a:ext cx="349783" cy="349783"/>
          </a:xfrm>
          <a:prstGeom prst="rect">
            <a:avLst/>
          </a:prstGeom>
        </p:spPr>
      </p:pic>
      <p:pic>
        <p:nvPicPr>
          <p:cNvPr id="48" name="Graphic 47" descr="Voice with solid fill">
            <a:extLst>
              <a:ext uri="{FF2B5EF4-FFF2-40B4-BE49-F238E27FC236}">
                <a16:creationId xmlns:a16="http://schemas.microsoft.com/office/drawing/2014/main" id="{DB18B8BC-09A4-CE04-CB62-5A144BCFF4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19870" y="3001132"/>
            <a:ext cx="404035" cy="404035"/>
          </a:xfrm>
          <a:prstGeom prst="rect">
            <a:avLst/>
          </a:prstGeom>
        </p:spPr>
      </p:pic>
      <p:pic>
        <p:nvPicPr>
          <p:cNvPr id="51" name="Graphic 50" descr="Radio microphone with solid fill">
            <a:extLst>
              <a:ext uri="{FF2B5EF4-FFF2-40B4-BE49-F238E27FC236}">
                <a16:creationId xmlns:a16="http://schemas.microsoft.com/office/drawing/2014/main" id="{9B4D410F-C637-466F-55B9-EE52957624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37035" y="2983899"/>
            <a:ext cx="347434" cy="347434"/>
          </a:xfrm>
          <a:prstGeom prst="rect">
            <a:avLst/>
          </a:prstGeom>
        </p:spPr>
      </p:pic>
      <p:pic>
        <p:nvPicPr>
          <p:cNvPr id="70" name="test-audio-male-arabic-mp3-dubaivisitquestion3days">
            <a:hlinkClick r:id="" action="ppaction://media"/>
            <a:extLst>
              <a:ext uri="{FF2B5EF4-FFF2-40B4-BE49-F238E27FC236}">
                <a16:creationId xmlns:a16="http://schemas.microsoft.com/office/drawing/2014/main" id="{8E11636C-BDAD-1366-41DC-E1015E7E1B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650974" y="1907400"/>
            <a:ext cx="487363" cy="48736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D7889DFC-9F8F-3EC0-8734-4022C166869F}"/>
              </a:ext>
            </a:extLst>
          </p:cNvPr>
          <p:cNvSpPr txBox="1"/>
          <p:nvPr/>
        </p:nvSpPr>
        <p:spPr>
          <a:xfrm>
            <a:off x="3147021" y="1716690"/>
            <a:ext cx="2184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Arabic question asking for a 3-day recommended itinerary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C490D28-4C29-0466-BFD8-EF821571AB18}"/>
              </a:ext>
            </a:extLst>
          </p:cNvPr>
          <p:cNvSpPr txBox="1"/>
          <p:nvPr/>
        </p:nvSpPr>
        <p:spPr>
          <a:xfrm>
            <a:off x="8292513" y="1538067"/>
            <a:ext cx="212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Arabic response</a:t>
            </a:r>
          </a:p>
        </p:txBody>
      </p:sp>
      <p:pic>
        <p:nvPicPr>
          <p:cNvPr id="74" name="test-audio-llmspokenresponse_arabic">
            <a:hlinkClick r:id="" action="ppaction://media"/>
            <a:extLst>
              <a:ext uri="{FF2B5EF4-FFF2-40B4-BE49-F238E27FC236}">
                <a16:creationId xmlns:a16="http://schemas.microsoft.com/office/drawing/2014/main" id="{26D918B5-122A-398F-337F-2835AAB9DBE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30474" y="191502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3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1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5184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69248BF-423D-A302-B44F-49A6776E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anchor="ctr">
            <a:normAutofit/>
          </a:bodyPr>
          <a:lstStyle/>
          <a:p>
            <a:r>
              <a:rPr lang="en-US" dirty="0"/>
              <a:t>Multilingual AI SPEECH ASSISTANT Demo (SPANISH)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5A92A454-87ED-60F6-5581-319FCEBDF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3" name="test-audio-llmspokenresponse_spanish_fromspanishquestion_noxlate">
            <a:hlinkClick r:id="" action="ppaction://media"/>
            <a:extLst>
              <a:ext uri="{FF2B5EF4-FFF2-40B4-BE49-F238E27FC236}">
                <a16:creationId xmlns:a16="http://schemas.microsoft.com/office/drawing/2014/main" id="{A45A985B-D834-0EF6-6CC5-4A8F8BD6C3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34747" y="1900418"/>
            <a:ext cx="1639844" cy="1639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C6A34D-BF93-90A9-6AED-C1505DC26245}"/>
              </a:ext>
            </a:extLst>
          </p:cNvPr>
          <p:cNvSpPr txBox="1"/>
          <p:nvPr/>
        </p:nvSpPr>
        <p:spPr>
          <a:xfrm>
            <a:off x="1545465" y="3532089"/>
            <a:ext cx="28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Spanish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BE780-DA4F-2502-8010-C4FB2447AB5D}"/>
              </a:ext>
            </a:extLst>
          </p:cNvPr>
          <p:cNvSpPr txBox="1"/>
          <p:nvPr/>
        </p:nvSpPr>
        <p:spPr>
          <a:xfrm>
            <a:off x="5760440" y="3522130"/>
            <a:ext cx="321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Spanish Answer</a:t>
            </a:r>
          </a:p>
        </p:txBody>
      </p:sp>
      <p:pic>
        <p:nvPicPr>
          <p:cNvPr id="7" name="test-audio-male-spanish-mp3-dubaivisitquestion3days">
            <a:hlinkClick r:id="" action="ppaction://media"/>
            <a:extLst>
              <a:ext uri="{FF2B5EF4-FFF2-40B4-BE49-F238E27FC236}">
                <a16:creationId xmlns:a16="http://schemas.microsoft.com/office/drawing/2014/main" id="{A607D74E-3920-EA25-D620-C2D2076D3F5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45465" y="1789156"/>
            <a:ext cx="1639844" cy="163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8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2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{250522C1-0064-4F3C-8EC1-9DB57AFAD28B}tf22318419_win32</Template>
  <TotalTime>134</TotalTime>
  <Words>138</Words>
  <Application>Microsoft Office PowerPoint</Application>
  <PresentationFormat>Widescreen</PresentationFormat>
  <Paragraphs>25</Paragraphs>
  <Slides>6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Tenorite</vt:lpstr>
      <vt:lpstr>Custom</vt:lpstr>
      <vt:lpstr>Speech-to-SPEECH Conversational ai assistant chatbot  mentors:          Prof. Marios Savvides         MAGESH  Kannan  CMU CyLab Biometrics Center.  Research intern:  Ayush talukder </vt:lpstr>
      <vt:lpstr>About This internship</vt:lpstr>
      <vt:lpstr>overview</vt:lpstr>
      <vt:lpstr>Ai assistant for multilingual speech-based  human interaction</vt:lpstr>
      <vt:lpstr>Block chart of algorithm</vt:lpstr>
      <vt:lpstr>Multilingual AI SPEECH ASSISTANT Demo (SPANISH)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Ayush Talukder</dc:creator>
  <cp:lastModifiedBy>Ayush Talukder</cp:lastModifiedBy>
  <cp:revision>4</cp:revision>
  <dcterms:created xsi:type="dcterms:W3CDTF">2024-08-17T21:22:26Z</dcterms:created>
  <dcterms:modified xsi:type="dcterms:W3CDTF">2024-08-17T23:36:53Z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